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269" r:id="rId3"/>
    <p:sldId id="270" r:id="rId4"/>
    <p:sldId id="277" r:id="rId5"/>
    <p:sldId id="256" r:id="rId6"/>
    <p:sldId id="259" r:id="rId7"/>
    <p:sldId id="257" r:id="rId8"/>
    <p:sldId id="278" r:id="rId9"/>
    <p:sldId id="260" r:id="rId10"/>
    <p:sldId id="258" r:id="rId11"/>
    <p:sldId id="297" r:id="rId12"/>
    <p:sldId id="272" r:id="rId13"/>
    <p:sldId id="279" r:id="rId14"/>
    <p:sldId id="262" r:id="rId15"/>
    <p:sldId id="261" r:id="rId16"/>
    <p:sldId id="298" r:id="rId17"/>
    <p:sldId id="271" r:id="rId18"/>
    <p:sldId id="263" r:id="rId19"/>
    <p:sldId id="273" r:id="rId20"/>
    <p:sldId id="275" r:id="rId21"/>
    <p:sldId id="264" r:id="rId22"/>
    <p:sldId id="274" r:id="rId23"/>
    <p:sldId id="276" r:id="rId24"/>
    <p:sldId id="294" r:id="rId25"/>
    <p:sldId id="280" r:id="rId26"/>
    <p:sldId id="293" r:id="rId27"/>
    <p:sldId id="296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5" r:id="rId3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8" userDrawn="1">
          <p15:clr>
            <a:srgbClr val="A4A3A4"/>
          </p15:clr>
        </p15:guide>
        <p15:guide id="2" pos="4752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orient="horz" pos="6192" userDrawn="1">
          <p15:clr>
            <a:srgbClr val="A4A3A4"/>
          </p15:clr>
        </p15:guide>
        <p15:guide id="5" pos="2448" userDrawn="1">
          <p15:clr>
            <a:srgbClr val="A4A3A4"/>
          </p15:clr>
        </p15:guide>
        <p15:guide id="6" orient="horz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130" y="96"/>
      </p:cViewPr>
      <p:guideLst>
        <p:guide pos="168"/>
        <p:guide pos="4752"/>
        <p:guide orient="horz" pos="144"/>
        <p:guide orient="horz" pos="6192"/>
        <p:guide pos="2448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8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5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0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3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4.png"/><Relationship Id="rId7" Type="http://schemas.openxmlformats.org/officeDocument/2006/relationships/image" Target="../media/image6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62.png"/><Relationship Id="rId5" Type="http://schemas.openxmlformats.org/officeDocument/2006/relationships/image" Target="../media/image8.png"/><Relationship Id="rId10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1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9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openxmlformats.org/officeDocument/2006/relationships/image" Target="../media/image8.png"/><Relationship Id="rId1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18" Type="http://schemas.openxmlformats.org/officeDocument/2006/relationships/image" Target="../media/image1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18.png"/><Relationship Id="rId17" Type="http://schemas.openxmlformats.org/officeDocument/2006/relationships/image" Target="../media/image26.png"/><Relationship Id="rId2" Type="http://schemas.openxmlformats.org/officeDocument/2006/relationships/image" Target="../media/image29.png"/><Relationship Id="rId16" Type="http://schemas.openxmlformats.org/officeDocument/2006/relationships/image" Target="../media/image42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1.png"/><Relationship Id="rId10" Type="http://schemas.openxmlformats.org/officeDocument/2006/relationships/image" Target="../media/image37.png"/><Relationship Id="rId19" Type="http://schemas.openxmlformats.org/officeDocument/2006/relationships/image" Target="../media/image43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1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17" Type="http://schemas.openxmlformats.org/officeDocument/2006/relationships/image" Target="../media/image9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openxmlformats.org/officeDocument/2006/relationships/image" Target="../media/image8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18" Type="http://schemas.openxmlformats.org/officeDocument/2006/relationships/image" Target="../media/image1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18.png"/><Relationship Id="rId17" Type="http://schemas.openxmlformats.org/officeDocument/2006/relationships/image" Target="../media/image26.png"/><Relationship Id="rId2" Type="http://schemas.openxmlformats.org/officeDocument/2006/relationships/image" Target="../media/image29.png"/><Relationship Id="rId16" Type="http://schemas.openxmlformats.org/officeDocument/2006/relationships/image" Target="../media/image42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1.png"/><Relationship Id="rId10" Type="http://schemas.openxmlformats.org/officeDocument/2006/relationships/image" Target="../media/image37.png"/><Relationship Id="rId19" Type="http://schemas.openxmlformats.org/officeDocument/2006/relationships/image" Target="../media/image43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BF3B4FA-D0E5-4FD1-A5CC-9EFEF7426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47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04906"/>
              </p:ext>
            </p:extLst>
          </p:nvPr>
        </p:nvGraphicFramePr>
        <p:xfrm>
          <a:off x="2842054" y="1349632"/>
          <a:ext cx="4609069" cy="3225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9069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65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If I Were A…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48A2E8-D4B9-4C3C-9261-D741D31E7297}"/>
              </a:ext>
            </a:extLst>
          </p:cNvPr>
          <p:cNvSpPr/>
          <p:nvPr/>
        </p:nvSpPr>
        <p:spPr>
          <a:xfrm>
            <a:off x="345989" y="5684108"/>
            <a:ext cx="7105134" cy="38800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Witch, I would…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71848" y="5029200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BC5062F-A18F-4D47-9F0C-AD60EA8D4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6" y="197708"/>
            <a:ext cx="1845893" cy="472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8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360AF4-1ECF-4E85-9514-2D941689D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8600"/>
            <a:ext cx="72771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59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BC4FF19-CD21-4B71-9F8E-C2AD5528726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40" y="1436567"/>
            <a:ext cx="6120387" cy="7898964"/>
          </a:xfrm>
          <a:prstGeom prst="rect">
            <a:avLst/>
          </a:prstGeom>
        </p:spPr>
      </p:pic>
      <p:pic>
        <p:nvPicPr>
          <p:cNvPr id="4" name="img1-2019098102025-M-3-P">
            <a:extLst>
              <a:ext uri="{FF2B5EF4-FFF2-40B4-BE49-F238E27FC236}">
                <a16:creationId xmlns:a16="http://schemas.microsoft.com/office/drawing/2014/main" id="{A61308F0-C2B9-4BE1-86E0-1B9C95A70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907" y="2575564"/>
            <a:ext cx="4680585" cy="46805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Ghost Get to Her Ghost Dog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A410D46-5F1A-482F-90D7-592119DB0D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436567"/>
            <a:ext cx="1231280" cy="227799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E9DF9B6-B649-4166-8E9C-ED9FF9B02D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250" y="6648449"/>
            <a:ext cx="1341550" cy="173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40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, linedrawing&#10;&#10;Description automatically generated">
            <a:extLst>
              <a:ext uri="{FF2B5EF4-FFF2-40B4-BE49-F238E27FC236}">
                <a16:creationId xmlns:a16="http://schemas.microsoft.com/office/drawing/2014/main" id="{1CC19D29-0F0C-4DB1-847D-CCFCEBA2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74" y="0"/>
            <a:ext cx="7654226" cy="1082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9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14328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06833"/>
              </p:ext>
            </p:extLst>
          </p:nvPr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266700" y="5143500"/>
            <a:ext cx="1402606" cy="891724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83" y="5956976"/>
            <a:ext cx="1402606" cy="891724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8298462"/>
            <a:ext cx="1402606" cy="891724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2395384" y="6618331"/>
            <a:ext cx="1402606" cy="891724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553574" y="8736836"/>
            <a:ext cx="1402606" cy="891724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701772" y="6500532"/>
            <a:ext cx="964186" cy="125403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962285" y="5329960"/>
            <a:ext cx="964186" cy="1254032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6522921" y="5145416"/>
            <a:ext cx="964186" cy="1254032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1788678" y="5298757"/>
            <a:ext cx="1503177" cy="1205524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843566" y="8209174"/>
            <a:ext cx="1503177" cy="1205524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586" y="7128192"/>
            <a:ext cx="1503177" cy="1205524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83" y="8607413"/>
            <a:ext cx="1503177" cy="1205524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437" y="7481772"/>
            <a:ext cx="1533852" cy="1157415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34" y="6875028"/>
            <a:ext cx="1533852" cy="115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27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/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CA1563-375A-4A38-879A-F43DF8C73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639489"/>
              </p:ext>
            </p:extLst>
          </p:nvPr>
        </p:nvGraphicFramePr>
        <p:xfrm>
          <a:off x="259491" y="1447339"/>
          <a:ext cx="7191632" cy="651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816">
                  <a:extLst>
                    <a:ext uri="{9D8B030D-6E8A-4147-A177-3AD203B41FA5}">
                      <a16:colId xmlns:a16="http://schemas.microsoft.com/office/drawing/2014/main" val="4013830352"/>
                    </a:ext>
                  </a:extLst>
                </a:gridCol>
                <a:gridCol w="3595816">
                  <a:extLst>
                    <a:ext uri="{9D8B030D-6E8A-4147-A177-3AD203B41FA5}">
                      <a16:colId xmlns:a16="http://schemas.microsoft.com/office/drawing/2014/main" val="2166346128"/>
                    </a:ext>
                  </a:extLst>
                </a:gridCol>
              </a:tblGrid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22743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408609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bas Neue" panose="020B0606020202050201" pitchFamily="34" charset="0"/>
                        </a:rPr>
                        <a:t>Count How Many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latin typeface="Bebas Neue" panose="020B0606020202050201" pitchFamily="34" charset="0"/>
                        </a:rPr>
                        <a:t>Count How Many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4029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22147D4-6DC6-404F-A82B-B32ABB4A4A13}"/>
              </a:ext>
            </a:extLst>
          </p:cNvPr>
          <p:cNvSpPr txBox="1"/>
          <p:nvPr/>
        </p:nvSpPr>
        <p:spPr>
          <a:xfrm>
            <a:off x="3851189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1 +  1 =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C16E70-8109-4962-AE69-1B875924A0B1}"/>
              </a:ext>
            </a:extLst>
          </p:cNvPr>
          <p:cNvSpPr txBox="1"/>
          <p:nvPr/>
        </p:nvSpPr>
        <p:spPr>
          <a:xfrm>
            <a:off x="1704014" y="8512338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3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C792C085-6912-4C64-97B8-E3E9762CF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6" y="1574687"/>
            <a:ext cx="584383" cy="7600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7ECDD-C162-4E60-BAF8-013688A92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886" y="1546062"/>
            <a:ext cx="585267" cy="7620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3A48E20-B51B-447C-A440-5E4D3F4C4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054" y="1546062"/>
            <a:ext cx="585267" cy="7620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BA244C5-860A-42C1-9ADF-FA08265D2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43" y="8172767"/>
            <a:ext cx="329857" cy="4295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0A02CEA-00CD-4F9A-80E1-3DBB97455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288" y="8667122"/>
            <a:ext cx="329213" cy="4267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7FE690-04D7-4F66-87B4-4CC3E571B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438" y="9165890"/>
            <a:ext cx="329213" cy="42675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66E5217-97E1-4965-A060-160C071784D8}"/>
              </a:ext>
            </a:extLst>
          </p:cNvPr>
          <p:cNvSpPr txBox="1"/>
          <p:nvPr/>
        </p:nvSpPr>
        <p:spPr>
          <a:xfrm>
            <a:off x="473676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1 +  2 =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D80E5AD-3720-4B50-8DDE-2A63734E2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211" y="1598077"/>
            <a:ext cx="585267" cy="7620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6666AC-33B2-44E9-B9B7-55D729CA6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705" y="1632401"/>
            <a:ext cx="585267" cy="76206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F56AEE2-2D0E-4A41-BBC9-904EDAE8FAC9}"/>
              </a:ext>
            </a:extLst>
          </p:cNvPr>
          <p:cNvSpPr txBox="1"/>
          <p:nvPr/>
        </p:nvSpPr>
        <p:spPr>
          <a:xfrm>
            <a:off x="3258064" y="8523296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9B3F5B2-7FDE-4445-BEA4-27A3EA1FF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402" y="8172767"/>
            <a:ext cx="329857" cy="4295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7DF9C72-CE72-498D-8731-1F56A9A14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944" y="8862543"/>
            <a:ext cx="329857" cy="42950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6C902F2-BC2E-468F-9D19-A42D7FF1DDC9}"/>
              </a:ext>
            </a:extLst>
          </p:cNvPr>
          <p:cNvSpPr txBox="1"/>
          <p:nvPr/>
        </p:nvSpPr>
        <p:spPr>
          <a:xfrm>
            <a:off x="321276" y="478351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3 +  1 =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4E19892-F814-4027-BA38-EACD70BF67BD}"/>
              </a:ext>
            </a:extLst>
          </p:cNvPr>
          <p:cNvSpPr txBox="1"/>
          <p:nvPr/>
        </p:nvSpPr>
        <p:spPr>
          <a:xfrm>
            <a:off x="4786697" y="8512338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4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F4B2832-5E17-410C-A245-66991D8AB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107" y="8172767"/>
            <a:ext cx="329857" cy="42950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3297579-8C14-414B-86C9-FAF1973DA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114" y="8667122"/>
            <a:ext cx="329857" cy="42950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235E4B-5C74-4F3B-813D-4048FC042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799" y="8172767"/>
            <a:ext cx="329857" cy="42950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3976FF7-C6A1-4DB4-B59B-4F52A31A6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257" y="8653068"/>
            <a:ext cx="329857" cy="42950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7B02576-2E5D-4875-8C5A-1B5659E2B7A0}"/>
              </a:ext>
            </a:extLst>
          </p:cNvPr>
          <p:cNvSpPr txBox="1"/>
          <p:nvPr/>
        </p:nvSpPr>
        <p:spPr>
          <a:xfrm>
            <a:off x="3895570" y="479182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2 +  2 =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EE69482-C34C-4CE8-9CC6-9D5E83DCC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2845" y="8198174"/>
            <a:ext cx="377985" cy="49381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9BC2E9D-EBDE-47AE-9910-C8FF54689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3821" y="8863209"/>
            <a:ext cx="377985" cy="49381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489DE0C-D75C-4A42-B38D-884ED9866F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4706" y="8198174"/>
            <a:ext cx="377985" cy="49381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12CD6A3-DB7F-4C09-98C3-A3DF2DFEA1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682" y="8863209"/>
            <a:ext cx="377985" cy="493819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12394CE-F057-4DB6-A70E-90DED5DB2E6E}"/>
              </a:ext>
            </a:extLst>
          </p:cNvPr>
          <p:cNvSpPr txBox="1"/>
          <p:nvPr/>
        </p:nvSpPr>
        <p:spPr>
          <a:xfrm>
            <a:off x="6348448" y="8484651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4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DA4DFAC-8749-4FB1-8B1C-297C3A523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7" y="6161373"/>
            <a:ext cx="585267" cy="76206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9F2936B-3A50-47B5-B1D6-091962F5C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263" y="6161373"/>
            <a:ext cx="585267" cy="76206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B5F6E27-089F-4211-8700-A943CC116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259" y="6137113"/>
            <a:ext cx="585267" cy="7620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465CA9F-25E7-42C5-9F38-77BB1AD6F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481" y="6158853"/>
            <a:ext cx="585267" cy="76206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2C4A627-9027-4C59-83E4-1CE38D538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870" y="6126131"/>
            <a:ext cx="585267" cy="76206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D49D798-72BF-4C42-87DC-F88A09F6D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458" y="6127459"/>
            <a:ext cx="585267" cy="7620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0CE8445-8D25-4040-9498-6AFCCAE38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364" y="6093409"/>
            <a:ext cx="585267" cy="76206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2322AA01-8168-4117-8FE5-6D2838BC0E1E}"/>
              </a:ext>
            </a:extLst>
          </p:cNvPr>
          <p:cNvSpPr txBox="1"/>
          <p:nvPr/>
        </p:nvSpPr>
        <p:spPr>
          <a:xfrm>
            <a:off x="473676" y="6919013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6A9FC56-498D-4A3C-A014-B3CA888FD95D}"/>
              </a:ext>
            </a:extLst>
          </p:cNvPr>
          <p:cNvSpPr txBox="1"/>
          <p:nvPr/>
        </p:nvSpPr>
        <p:spPr>
          <a:xfrm>
            <a:off x="3954168" y="6855475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D739D8-BC06-416E-8C66-65919CF78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76" y="3699926"/>
            <a:ext cx="585267" cy="762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DE952F-CEB1-4829-976A-824A7DC98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28" y="3682647"/>
            <a:ext cx="585267" cy="762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882B65-13BD-481A-A316-61AB060D2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176" y="3672603"/>
            <a:ext cx="585267" cy="762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65A9BE-EA98-4145-9CB6-EA2BDE411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872" y="3656489"/>
            <a:ext cx="585267" cy="7620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E2479F6-4840-493C-9AF3-B3E9094DC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107" y="3682720"/>
            <a:ext cx="585267" cy="7620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1DD779-9864-444B-8DDD-B1249EDD0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938" y="3656489"/>
            <a:ext cx="585267" cy="7620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59087E9-EC6E-47DC-A6C5-6C776A0D5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896" y="3669968"/>
            <a:ext cx="585267" cy="7620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ED18DB0-4E63-4D4F-AC2F-A6B414B2A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667" y="3656489"/>
            <a:ext cx="58526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76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F7B6EEC-64AD-4173-A17F-65714C84A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8600"/>
            <a:ext cx="72771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43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BF00E85-3256-497C-85C4-878D67719AD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6" y="1036519"/>
            <a:ext cx="6480561" cy="79303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her cat</a:t>
            </a:r>
          </a:p>
        </p:txBody>
      </p:sp>
      <p:pic>
        <p:nvPicPr>
          <p:cNvPr id="5" name="img1-2019098102025-M-2-P">
            <a:extLst>
              <a:ext uri="{FF2B5EF4-FFF2-40B4-BE49-F238E27FC236}">
                <a16:creationId xmlns:a16="http://schemas.microsoft.com/office/drawing/2014/main" id="{AA299E36-E4A1-4517-8949-E41497774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86" y="2222181"/>
            <a:ext cx="4432935" cy="4873943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2A8C9C4-589D-4485-86E6-BD1BF7B50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1" y="1091559"/>
            <a:ext cx="1317150" cy="337186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9B9A7DB-1D73-4E3A-8DC9-7B0704B288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48" y="6964480"/>
            <a:ext cx="2009775" cy="178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06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8A942481-CA8B-48E8-8DDF-AC0CC81F1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783336"/>
              </p:ext>
            </p:extLst>
          </p:nvPr>
        </p:nvGraphicFramePr>
        <p:xfrm>
          <a:off x="321277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3134252-35C7-49E6-B565-A67EAF311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07723"/>
              </p:ext>
            </p:extLst>
          </p:nvPr>
        </p:nvGraphicFramePr>
        <p:xfrm>
          <a:off x="2736850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45E0A193-0C86-408D-9799-90252528E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45932"/>
              </p:ext>
            </p:extLst>
          </p:nvPr>
        </p:nvGraphicFramePr>
        <p:xfrm>
          <a:off x="5152423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FB8DDC16-A8E5-4C7E-BEDF-AAE143A9C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7" y="838200"/>
            <a:ext cx="2298700" cy="2494551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7E0A4C81-8F63-4092-A903-49C6D6F70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68" y="2646424"/>
            <a:ext cx="1947809" cy="18534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587EA1-DB1C-4B44-8BA3-C89036DE2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1277" y="4124322"/>
            <a:ext cx="2298391" cy="36579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55C3A5-884D-446F-AAA4-D1924CC54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277" y="7388225"/>
            <a:ext cx="2298391" cy="2352675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E6E4C66C-798C-4612-86E3-F6B599807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363" y="895350"/>
            <a:ext cx="2225674" cy="2876550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56957AEE-6638-4C93-BB02-66194B43BF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363" y="3829049"/>
            <a:ext cx="2262187" cy="5886451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E648F59B-C398-4CA5-BF5B-0C805C1A24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514" y="1017649"/>
            <a:ext cx="2158517" cy="2613970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99236646-7C5D-4A09-971A-7A3F7FBE19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94" y="3872001"/>
            <a:ext cx="2259929" cy="58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85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EE1A29B4-F7AA-4B6C-856D-7902BD9D2C9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06" y="1130300"/>
            <a:ext cx="7140297" cy="8415819"/>
          </a:xfrm>
          <a:prstGeom prst="rect">
            <a:avLst/>
          </a:prstGeom>
        </p:spPr>
      </p:pic>
      <p:pic>
        <p:nvPicPr>
          <p:cNvPr id="4" name="img1-2019098102025-M-4-P">
            <a:extLst>
              <a:ext uri="{FF2B5EF4-FFF2-40B4-BE49-F238E27FC236}">
                <a16:creationId xmlns:a16="http://schemas.microsoft.com/office/drawing/2014/main" id="{B68E2C46-18C7-443A-A409-5AAC3C570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394" y="2583334"/>
            <a:ext cx="4499611" cy="44996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Spider Get to Its Web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10F0440-00E7-4EA5-AEBC-FCA8D6FBAD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4999" y="887223"/>
            <a:ext cx="2114894" cy="169611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B036C6D-C98E-46FB-A799-38028B8195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155" y="6589305"/>
            <a:ext cx="2616968" cy="316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62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90F601B-8798-4D32-A90E-94F257921782}"/>
              </a:ext>
            </a:extLst>
          </p:cNvPr>
          <p:cNvSpPr txBox="1"/>
          <p:nvPr/>
        </p:nvSpPr>
        <p:spPr>
          <a:xfrm>
            <a:off x="266700" y="319692"/>
            <a:ext cx="72771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Bebas Neue" panose="020B0606020202050201" pitchFamily="34" charset="0"/>
              </a:rPr>
              <a:t>Halloween Monsters Activity Book For Kids</a:t>
            </a:r>
          </a:p>
          <a:p>
            <a:pPr algn="ctr"/>
            <a:r>
              <a:rPr lang="en-US" sz="4000" b="1" dirty="0">
                <a:latin typeface="Bebas Neue" panose="020B0606020202050201" pitchFamily="34" charset="0"/>
              </a:rPr>
              <a:t>Ages 3-5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C1FBBF-F9E6-4F0C-A8B1-4AE22DE7C321}"/>
              </a:ext>
            </a:extLst>
          </p:cNvPr>
          <p:cNvSpPr txBox="1"/>
          <p:nvPr/>
        </p:nvSpPr>
        <p:spPr>
          <a:xfrm>
            <a:off x="1880753" y="8085791"/>
            <a:ext cx="4087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Bebas Neue" panose="020B0606020202050201" pitchFamily="34" charset="0"/>
              </a:rPr>
              <a:t>This book belongs to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19D71CB-2DF0-444A-9B1E-6C3B1303E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6196"/>
              </p:ext>
            </p:extLst>
          </p:nvPr>
        </p:nvGraphicFramePr>
        <p:xfrm>
          <a:off x="947305" y="9176328"/>
          <a:ext cx="587778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789">
                  <a:extLst>
                    <a:ext uri="{9D8B030D-6E8A-4147-A177-3AD203B41FA5}">
                      <a16:colId xmlns:a16="http://schemas.microsoft.com/office/drawing/2014/main" val="1830674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849882"/>
                  </a:ext>
                </a:extLst>
              </a:tr>
            </a:tbl>
          </a:graphicData>
        </a:graphic>
      </p:graphicFrame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ACF8DF47-C119-4413-8D5C-8DF8992A1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568489"/>
            <a:ext cx="7042041" cy="651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08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5633809-3D18-4601-9E4E-33BF6609D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60754B-DFCD-42EB-86C0-1B2E9012A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824940"/>
              </p:ext>
            </p:extLst>
          </p:nvPr>
        </p:nvGraphicFramePr>
        <p:xfrm>
          <a:off x="714859" y="1516250"/>
          <a:ext cx="6342682" cy="5670135"/>
        </p:xfrm>
        <a:graphic>
          <a:graphicData uri="http://schemas.openxmlformats.org/drawingml/2006/table">
            <a:tbl>
              <a:tblPr/>
              <a:tblGrid>
                <a:gridCol w="541972">
                  <a:extLst>
                    <a:ext uri="{9D8B030D-6E8A-4147-A177-3AD203B41FA5}">
                      <a16:colId xmlns:a16="http://schemas.microsoft.com/office/drawing/2014/main" val="1223464214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1368378335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3028501577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1472924124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1853505063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3856154970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1411690075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3398295867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2333337035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3479642923"/>
                    </a:ext>
                  </a:extLst>
                </a:gridCol>
                <a:gridCol w="580071">
                  <a:extLst>
                    <a:ext uri="{9D8B030D-6E8A-4147-A177-3AD203B41FA5}">
                      <a16:colId xmlns:a16="http://schemas.microsoft.com/office/drawing/2014/main" val="2692729004"/>
                    </a:ext>
                  </a:extLst>
                </a:gridCol>
              </a:tblGrid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377547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345688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5937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273446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859828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3435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671785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791270"/>
                  </a:ext>
                </a:extLst>
              </a:tr>
              <a:tr h="630015"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45374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50FDF095-4A17-4786-B2C4-A55A58FED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5338" y="6256158"/>
            <a:ext cx="4163662" cy="335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"Meow"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Is candy that is sweet, yellow, orange and white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"Woof"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Big, orange and you can carve 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a witch rides through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get while Trick-or-Treating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04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E2270FF1-79CC-4064-8B2D-B4B838ECC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265355"/>
              </p:ext>
            </p:extLst>
          </p:nvPr>
        </p:nvGraphicFramePr>
        <p:xfrm>
          <a:off x="326040" y="695325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B5676271-5247-456A-8E58-335C60908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41388"/>
              </p:ext>
            </p:extLst>
          </p:nvPr>
        </p:nvGraphicFramePr>
        <p:xfrm>
          <a:off x="2150332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89C3E3BA-7AD9-4CC9-A414-ED369FC69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75404"/>
              </p:ext>
            </p:extLst>
          </p:nvPr>
        </p:nvGraphicFramePr>
        <p:xfrm>
          <a:off x="3945858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5FCB04CF-3E92-4624-9174-AB5D948EC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301185"/>
              </p:ext>
            </p:extLst>
          </p:nvPr>
        </p:nvGraphicFramePr>
        <p:xfrm>
          <a:off x="5741385" y="685800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05CB95E3-4DE6-4C75-A72E-0C0D1F1AD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442201" y="824670"/>
            <a:ext cx="786862" cy="1023402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D9395A17-3FE5-442D-951D-2E23E4E44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1462506" y="982628"/>
            <a:ext cx="383878" cy="499276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0F572CD-C8B9-41AC-9168-A1F47D9CC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576681" y="2062439"/>
            <a:ext cx="383878" cy="49927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087DC727-1312-4D13-A235-AC49EF933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1354272" y="1844704"/>
            <a:ext cx="383878" cy="499276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E9F4AE05-F44D-46F7-8962-A5E4B842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442200" y="2816064"/>
            <a:ext cx="786862" cy="1023402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A9768A77-2AF3-49C9-AA95-B48E1A366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1462505" y="2974022"/>
            <a:ext cx="383878" cy="499276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C4D269C1-50BD-4EB8-9900-9BEAB1B8F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576680" y="4053833"/>
            <a:ext cx="383878" cy="499276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3947E67B-D1DF-4EAC-81C0-0354EC362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9252">
            <a:off x="1354271" y="3836098"/>
            <a:ext cx="383878" cy="499276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C60AD37E-FD95-47B7-B59B-EB626E375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260" y="695325"/>
            <a:ext cx="1611117" cy="4064234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567F18DA-F53F-43A9-9D82-7DE737066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980" y="883888"/>
            <a:ext cx="1024513" cy="1322235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1DF21C44-4406-45ED-82BD-D1D3278EDA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248" y="2094342"/>
            <a:ext cx="1514245" cy="2801508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96DFC0B1-EA72-43CF-98B6-2C727FAC5D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315" y="3772996"/>
            <a:ext cx="1632210" cy="1037698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8E8F33CE-8631-48F8-8773-32A3934513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80" y="2728206"/>
            <a:ext cx="1632210" cy="1037698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C9FA07D3-C510-4558-9865-B11A8ADE15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767" y="1710549"/>
            <a:ext cx="1632210" cy="1037698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97887DCB-4998-4CFC-94A3-254E08AD70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80" y="714156"/>
            <a:ext cx="1632210" cy="1037698"/>
          </a:xfrm>
          <a:prstGeom prst="rect">
            <a:avLst/>
          </a:prstGeom>
        </p:spPr>
      </p:pic>
      <p:graphicFrame>
        <p:nvGraphicFramePr>
          <p:cNvPr id="31" name="Table 4">
            <a:extLst>
              <a:ext uri="{FF2B5EF4-FFF2-40B4-BE49-F238E27FC236}">
                <a16:creationId xmlns:a16="http://schemas.microsoft.com/office/drawing/2014/main" id="{1253A806-71B2-4A67-99A0-155D4F3EB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4056"/>
              </p:ext>
            </p:extLst>
          </p:nvPr>
        </p:nvGraphicFramePr>
        <p:xfrm>
          <a:off x="326039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2" name="Table 4">
            <a:extLst>
              <a:ext uri="{FF2B5EF4-FFF2-40B4-BE49-F238E27FC236}">
                <a16:creationId xmlns:a16="http://schemas.microsoft.com/office/drawing/2014/main" id="{1BC52096-9192-4685-BCBD-3A2B3ABFA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289542"/>
              </p:ext>
            </p:extLst>
          </p:nvPr>
        </p:nvGraphicFramePr>
        <p:xfrm>
          <a:off x="2162074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3" name="Table 4">
            <a:extLst>
              <a:ext uri="{FF2B5EF4-FFF2-40B4-BE49-F238E27FC236}">
                <a16:creationId xmlns:a16="http://schemas.microsoft.com/office/drawing/2014/main" id="{6C95E6BB-C06A-4BD4-9276-7B65FF32A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82670"/>
              </p:ext>
            </p:extLst>
          </p:nvPr>
        </p:nvGraphicFramePr>
        <p:xfrm>
          <a:off x="3945858" y="5123938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4" name="Table 4">
            <a:extLst>
              <a:ext uri="{FF2B5EF4-FFF2-40B4-BE49-F238E27FC236}">
                <a16:creationId xmlns:a16="http://schemas.microsoft.com/office/drawing/2014/main" id="{7FE629B8-A209-4118-913F-920DA7982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161110"/>
              </p:ext>
            </p:extLst>
          </p:nvPr>
        </p:nvGraphicFramePr>
        <p:xfrm>
          <a:off x="5751932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846C6847-69AC-4335-B337-EB09E55CF0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5307" y="5228762"/>
            <a:ext cx="783495" cy="1026199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53126666-1E9D-452F-9703-8BD678C40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92" y="5508391"/>
            <a:ext cx="912735" cy="810545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981A8BE8-B0C5-4882-88B9-14370AB0FA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258" y="6452685"/>
            <a:ext cx="783495" cy="1026199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4E256687-03A6-4064-9740-F8F85C2E84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5307" y="6550326"/>
            <a:ext cx="912735" cy="81054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4785C67-FCC8-41C8-B735-98B27F5EF9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96" y="7519345"/>
            <a:ext cx="912735" cy="810545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62F0FF5D-8CFB-47AB-BA34-388779B9D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9263" y="8474700"/>
            <a:ext cx="912735" cy="810545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91355315-57BE-442F-8671-EE8CD527D9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233" y="7485912"/>
            <a:ext cx="783495" cy="1026199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9FDBB2C5-B50F-4CE6-9B61-52178F719B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27" y="8380324"/>
            <a:ext cx="690900" cy="904921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26153C8E-AC07-4CEE-AFD3-7C115C4F51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54" y="5153026"/>
            <a:ext cx="1738766" cy="4127249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5416EB51-FAFE-4F98-8BAB-58CA730DEE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309" y="5228762"/>
            <a:ext cx="1484072" cy="1321564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5ECCB0C9-5405-4992-8081-D6AAB24F12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454" y="6603053"/>
            <a:ext cx="1484072" cy="1321564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BCAFFB64-1E48-4890-83DD-94D50DBDFE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454" y="7964058"/>
            <a:ext cx="1484072" cy="1321564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41BFC2D8-F651-4D6D-A1E0-607E0C9E1A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964" y="5120050"/>
            <a:ext cx="1641395" cy="425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876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94BF064-A76C-4411-8F7A-DB31A3134E7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44" y="1102092"/>
            <a:ext cx="7099979" cy="78542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Mummy Get to His Pumpkin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A471108A-E10F-4E0F-AF0E-6C8FE5477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3" y="612280"/>
            <a:ext cx="1739084" cy="3594135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C2092BF-6C6A-4E3A-89E5-4F223C4D8D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53" y="7630348"/>
            <a:ext cx="2570503" cy="16342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178C98-2E60-482E-B589-B3D354AA1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7321" y="2825873"/>
            <a:ext cx="4804475" cy="480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69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D67C249-0623-4193-85EA-DF02A6F15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875A1-693F-48D3-A5A8-5C5EF18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186760"/>
              </p:ext>
            </p:extLst>
          </p:nvPr>
        </p:nvGraphicFramePr>
        <p:xfrm>
          <a:off x="762000" y="762000"/>
          <a:ext cx="6286500" cy="4749801"/>
        </p:xfrm>
        <a:graphic>
          <a:graphicData uri="http://schemas.openxmlformats.org/drawingml/2006/table">
            <a:tbl>
              <a:tblPr/>
              <a:tblGrid>
                <a:gridCol w="628650">
                  <a:extLst>
                    <a:ext uri="{9D8B030D-6E8A-4147-A177-3AD203B41FA5}">
                      <a16:colId xmlns:a16="http://schemas.microsoft.com/office/drawing/2014/main" val="178112816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226262973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78368154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32201329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672413156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80311136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3647528714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774166404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315573853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3722889964"/>
                    </a:ext>
                  </a:extLst>
                </a:gridCol>
              </a:tblGrid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561882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468963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780949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953603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862384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536149"/>
                  </a:ext>
                </a:extLst>
              </a:tr>
              <a:tr h="678543"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40154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06359723-DBFE-43DE-A6CC-19DF56730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131" y="5511801"/>
            <a:ext cx="4094369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Creates and lives in its web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creature that is brown and furry and flies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Comes out at night and reflects light from the sun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"Boo"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a spider creates to live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Cackles and rides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Use this to sweep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3519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489079B-1E73-47CA-A174-911AC24BC1E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0" y="353073"/>
            <a:ext cx="6193540" cy="826208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21F8A7-C5AC-4848-AFC3-29C477C0D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57889"/>
              </p:ext>
            </p:extLst>
          </p:nvPr>
        </p:nvGraphicFramePr>
        <p:xfrm>
          <a:off x="534987" y="1262078"/>
          <a:ext cx="6702426" cy="4663440"/>
        </p:xfrm>
        <a:graphic>
          <a:graphicData uri="http://schemas.openxmlformats.org/drawingml/2006/table">
            <a:tbl>
              <a:tblPr/>
              <a:tblGrid>
                <a:gridCol w="744714">
                  <a:extLst>
                    <a:ext uri="{9D8B030D-6E8A-4147-A177-3AD203B41FA5}">
                      <a16:colId xmlns:a16="http://schemas.microsoft.com/office/drawing/2014/main" val="3969941881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66150020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162824685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578156507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93030069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16318529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931350237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899532375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623999074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36077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31721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Bebas Neue" panose="020B0606020202050201" pitchFamily="34" charset="0"/>
                        </a:rPr>
                        <a:t>i</a:t>
                      </a:r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949041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7832135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127385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320819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711049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41310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743174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1586639" y="6866945"/>
            <a:ext cx="6580968" cy="440120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broom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cat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bat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candy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ghost</a:t>
            </a:r>
            <a:br>
              <a:rPr lang="en-US" sz="2800" dirty="0">
                <a:latin typeface="Bebas Neue" panose="020B0606020202050201" pitchFamily="34" charset="0"/>
              </a:rPr>
            </a:br>
            <a:endParaRPr lang="en-US" sz="2800" dirty="0"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Bebas Neue" panose="020B0606020202050201" pitchFamily="34" charset="0"/>
              </a:rPr>
              <a:t>halloween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howl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moon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pumpkin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witch</a:t>
            </a:r>
            <a:endParaRPr lang="en-US" sz="2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27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5FF3B-6DE3-44B7-BD83-005B0632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2" y="3085041"/>
            <a:ext cx="6703695" cy="1944159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ebas Neue" panose="020B0606020202050201" pitchFamily="34" charset="0"/>
              </a:rPr>
              <a:t>Puzzles Solved</a:t>
            </a:r>
          </a:p>
        </p:txBody>
      </p:sp>
    </p:spTree>
    <p:extLst>
      <p:ext uri="{BB962C8B-B14F-4D97-AF65-F5344CB8AC3E}">
        <p14:creationId xmlns:p14="http://schemas.microsoft.com/office/powerpoint/2010/main" val="2016940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Frankenstein Get to His Bride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8560003-C33B-47BB-A99C-E6A239629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19" y="690265"/>
            <a:ext cx="978473" cy="254806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B727958-8E6A-4974-A9E6-E0189A15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353" y="6864157"/>
            <a:ext cx="1245447" cy="2723052"/>
          </a:xfrm>
          <a:prstGeom prst="rect">
            <a:avLst/>
          </a:prstGeom>
        </p:spPr>
      </p:pic>
      <p:pic>
        <p:nvPicPr>
          <p:cNvPr id="6" name="img1-2019098102025-M-1-S">
            <a:extLst>
              <a:ext uri="{FF2B5EF4-FFF2-40B4-BE49-F238E27FC236}">
                <a16:creationId xmlns:a16="http://schemas.microsoft.com/office/drawing/2014/main" id="{EA602525-A1BE-4376-B806-47E9266D7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992" y="2969651"/>
            <a:ext cx="4719832" cy="47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37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B03705-D39A-44FA-9433-59D797E9E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702913"/>
              </p:ext>
            </p:extLst>
          </p:nvPr>
        </p:nvGraphicFramePr>
        <p:xfrm>
          <a:off x="2946400" y="1980512"/>
          <a:ext cx="3860800" cy="7023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08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BAT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BROOM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CANDY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CAT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786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GHOST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HALLOWEEN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HOWL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MOON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PUMPKIN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Bebas Neue" panose="020B0606020202050201" pitchFamily="34" charset="0"/>
                        </a:rPr>
                        <a:t>WITCH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0" y="830230"/>
            <a:ext cx="7191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Write these Halloween words</a:t>
            </a:r>
          </a:p>
          <a:p>
            <a:pPr algn="ctr"/>
            <a:r>
              <a:rPr lang="en-US" sz="2400" dirty="0">
                <a:latin typeface="Bebas Neue" panose="020B0606020202050201" pitchFamily="34" charset="0"/>
              </a:rPr>
              <a:t>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825500" y="1905550"/>
            <a:ext cx="2540000" cy="378565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broom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bat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moon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howl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Pumpkin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Witch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5953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Dracula and Friends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0A1BA4DF-A1C8-4A64-8EFD-29F097D6A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1959267"/>
            <a:ext cx="1098300" cy="1793711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521B662-E10D-4DAB-A76C-198195DC72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90" y="2019911"/>
            <a:ext cx="1098300" cy="1667657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C28A1F69-742D-4D28-B756-372DD19E97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296" y="2071685"/>
            <a:ext cx="1576479" cy="15273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5F02833-029A-4D37-96C5-ABB51A11AE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788" y="1954502"/>
            <a:ext cx="1097375" cy="179847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4E7117-A310-4E23-BA27-3C84A09D1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4000432"/>
            <a:ext cx="1004518" cy="1697436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4A0F3566-BC58-4CEF-877C-296AFAB95A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444" y="4103049"/>
            <a:ext cx="868182" cy="1606225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DC20EDEB-B160-42D1-B86B-49F2B6D4BB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17" y="4157827"/>
            <a:ext cx="1465134" cy="149666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3AE7FA1-D347-4048-9E46-005B6E523D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2182" y="4099277"/>
            <a:ext cx="1463167" cy="1499746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D931E9E5-2139-419D-AA4C-E7D304D8D6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6324600"/>
            <a:ext cx="1359763" cy="121086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6F549AA0-466E-4C9A-BEAE-D90AD65F4EB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90" y="6030124"/>
            <a:ext cx="981820" cy="170828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C2466CBB-507C-41A4-8323-8722BFF0D9E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254" y="6444959"/>
            <a:ext cx="1359764" cy="109050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9BFBB8D-3B89-45FE-B53E-44F65B3D4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94002" y="6444959"/>
            <a:ext cx="1359526" cy="109127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9B33E11-2A99-424D-8263-7D805A2980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51" y="8096716"/>
            <a:ext cx="1088415" cy="1682698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2DCF7216-EE39-4313-9346-F828FAB504D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41" y="8146642"/>
            <a:ext cx="1152369" cy="148724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D35D60E-9942-49E0-8394-9F1359BD907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96144" y="8111840"/>
            <a:ext cx="1085182" cy="1682642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95601ECC-9ED7-4C12-948A-9FD776C1953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22" y="8467004"/>
            <a:ext cx="1835410" cy="116688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424DAC03-041B-47C7-B09E-C4ECF34AD41C}"/>
              </a:ext>
            </a:extLst>
          </p:cNvPr>
          <p:cNvSpPr/>
          <p:nvPr/>
        </p:nvSpPr>
        <p:spPr>
          <a:xfrm>
            <a:off x="5683419" y="1690308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CEC7369-535A-450D-A7E9-FAA8570F21A5}"/>
              </a:ext>
            </a:extLst>
          </p:cNvPr>
          <p:cNvSpPr/>
          <p:nvPr/>
        </p:nvSpPr>
        <p:spPr>
          <a:xfrm>
            <a:off x="511444" y="1664175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31E3B0A-A294-493D-8BC6-24699E95496C}"/>
              </a:ext>
            </a:extLst>
          </p:cNvPr>
          <p:cNvSpPr/>
          <p:nvPr/>
        </p:nvSpPr>
        <p:spPr>
          <a:xfrm>
            <a:off x="2241581" y="3777541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3352D1D-4E5F-40F5-9569-1D66A6008FBD}"/>
              </a:ext>
            </a:extLst>
          </p:cNvPr>
          <p:cNvSpPr/>
          <p:nvPr/>
        </p:nvSpPr>
        <p:spPr>
          <a:xfrm>
            <a:off x="5667197" y="3701341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DD2CDBE-DAB2-4C1C-8A89-C276E8BB932B}"/>
              </a:ext>
            </a:extLst>
          </p:cNvPr>
          <p:cNvSpPr/>
          <p:nvPr/>
        </p:nvSpPr>
        <p:spPr>
          <a:xfrm>
            <a:off x="3754703" y="5805676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9141B55-0E59-407A-AB8D-96914700F1B3}"/>
              </a:ext>
            </a:extLst>
          </p:cNvPr>
          <p:cNvSpPr/>
          <p:nvPr/>
        </p:nvSpPr>
        <p:spPr>
          <a:xfrm>
            <a:off x="5650975" y="5805676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F0FB033-560E-49C8-B0AE-BE5CA9DE9105}"/>
              </a:ext>
            </a:extLst>
          </p:cNvPr>
          <p:cNvSpPr/>
          <p:nvPr/>
        </p:nvSpPr>
        <p:spPr>
          <a:xfrm>
            <a:off x="489146" y="7564302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9B2EC4F-C228-41D5-B26D-BF9B1B62E539}"/>
              </a:ext>
            </a:extLst>
          </p:cNvPr>
          <p:cNvSpPr/>
          <p:nvPr/>
        </p:nvSpPr>
        <p:spPr>
          <a:xfrm>
            <a:off x="3824608" y="7564302"/>
            <a:ext cx="1693119" cy="22956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532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D3A7B6-85A4-48FB-B123-B830B108794A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witch get to her cat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2A8C9C4-589D-4485-86E6-BD1BF7B50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1" y="1091559"/>
            <a:ext cx="1317150" cy="337186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9B9A7DB-1D73-4E3A-8DC9-7B0704B28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48" y="6964480"/>
            <a:ext cx="2009775" cy="1789702"/>
          </a:xfrm>
          <a:prstGeom prst="rect">
            <a:avLst/>
          </a:prstGeom>
        </p:spPr>
      </p:pic>
      <p:pic>
        <p:nvPicPr>
          <p:cNvPr id="6" name="img1-2019098102025-M-2-S">
            <a:extLst>
              <a:ext uri="{FF2B5EF4-FFF2-40B4-BE49-F238E27FC236}">
                <a16:creationId xmlns:a16="http://schemas.microsoft.com/office/drawing/2014/main" id="{54D22ABC-EC57-49F7-AC3A-5979027EE0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0393" y="2732867"/>
            <a:ext cx="4231613" cy="423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61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C4DC41D-BA6F-4F3B-B135-3BFCB4CB72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275040"/>
            <a:ext cx="7561208" cy="7397911"/>
          </a:xfrm>
          <a:prstGeom prst="rect">
            <a:avLst/>
          </a:prstGeom>
        </p:spPr>
      </p:pic>
      <p:pic>
        <p:nvPicPr>
          <p:cNvPr id="4" name="img1-2019098102025-M-1-P">
            <a:extLst>
              <a:ext uri="{FF2B5EF4-FFF2-40B4-BE49-F238E27FC236}">
                <a16:creationId xmlns:a16="http://schemas.microsoft.com/office/drawing/2014/main" id="{C676AA24-8199-47E4-808E-9CF8A22102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992" y="2260985"/>
            <a:ext cx="4844415" cy="55364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38F05-8581-4083-8CA0-C8A5A043EAA8}"/>
              </a:ext>
            </a:extLst>
          </p:cNvPr>
          <p:cNvSpPr txBox="1"/>
          <p:nvPr/>
        </p:nvSpPr>
        <p:spPr>
          <a:xfrm>
            <a:off x="352169" y="2286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Frankenstein Get to His Bride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B727958-8E6A-4974-A9E6-E0189A158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252" y="6935844"/>
            <a:ext cx="1245447" cy="27230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8560003-C33B-47BB-A99C-E6A239629D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19" y="690265"/>
            <a:ext cx="978473" cy="254806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606370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/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/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BAEFF27-93E4-4623-BF9A-1AD08680C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" y="1790700"/>
            <a:ext cx="1192208" cy="8996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F1D9D8-ECBF-4671-9C44-86A068898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534" y="1597739"/>
            <a:ext cx="836172" cy="12449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3C67DEF-6110-4DD6-B751-8CCFBA025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4571" y="1790700"/>
            <a:ext cx="1194920" cy="8961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1D009A-4A7E-49AD-B26D-D275A940C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7806" y="1583106"/>
            <a:ext cx="835224" cy="12497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AC03D9-D646-429E-92F0-DFA9359CC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992" y="8405522"/>
            <a:ext cx="1201016" cy="896190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896459C6-77C0-45C7-B1E2-CF7821548C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37" y="3042271"/>
            <a:ext cx="931168" cy="139760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3016892D-7F5C-4067-8044-30DE4FBBB5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02" y="3344897"/>
            <a:ext cx="1095253" cy="97262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1943FD2-CC81-49CC-A200-AAA2FCCECD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387" y="3102828"/>
            <a:ext cx="519168" cy="13290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E381415-0514-4CDA-8CB6-169D4B0086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9308" y="3066792"/>
            <a:ext cx="932769" cy="139610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7A86F2E-A1EA-4443-A131-E5DEC92B73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259" y="8332364"/>
            <a:ext cx="1091279" cy="969348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864F3843-B866-4E33-A44E-4506AA2B07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95" y="4768440"/>
            <a:ext cx="1054398" cy="107709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CB829148-35A9-44A5-BC36-BF3D6D967F8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809" y="4580925"/>
            <a:ext cx="947897" cy="130512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ED6ACB2-4135-42CD-BC23-47A7E944A2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74495" y="4768440"/>
            <a:ext cx="1054699" cy="107908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C9CEA17-B612-4C1E-9A0D-573CB1E9379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07662" y="4651609"/>
            <a:ext cx="951058" cy="131075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FF1B91E-CD8E-4160-B16B-33B1EE0344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47827" y="8321990"/>
            <a:ext cx="1054699" cy="1079086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24274D76-4C04-4A9F-B733-9FE04B94FC5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4" y="6365921"/>
            <a:ext cx="829675" cy="1079086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690742CA-3089-46D5-9CF4-66EEE09E0CA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73" y="6396126"/>
            <a:ext cx="1340110" cy="851991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0E5CA21B-200B-4BA0-8E42-893BCB78CC5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538" y="6218929"/>
            <a:ext cx="1245155" cy="120638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B90EFA7-5971-401C-8750-B7A40D7B54F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55247" y="6298921"/>
            <a:ext cx="829128" cy="107908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40EECEC-5D4F-43C6-AC9A-7AB4EB1B70B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81937" y="8440367"/>
            <a:ext cx="1341236" cy="8535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1C17923-FF93-423D-B25C-C758BF5C24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0230" y="1790700"/>
            <a:ext cx="1201016" cy="89619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896B37E-DA06-4152-84C3-67017EFFDED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35098" y="3332528"/>
            <a:ext cx="1091279" cy="96934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6081BDC-265F-4E68-BAFF-B77A7CAC5E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53387" y="4715047"/>
            <a:ext cx="1054699" cy="107908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18E5C78-F722-4486-B248-07727F1D903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139869" y="6365921"/>
            <a:ext cx="1341236" cy="85351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600703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/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CA1563-375A-4A38-879A-F43DF8C733A4}"/>
              </a:ext>
            </a:extLst>
          </p:cNvPr>
          <p:cNvGraphicFramePr>
            <a:graphicFrameLocks noGrp="1"/>
          </p:cNvGraphicFramePr>
          <p:nvPr/>
        </p:nvGraphicFramePr>
        <p:xfrm>
          <a:off x="259491" y="1408670"/>
          <a:ext cx="7191632" cy="651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816">
                  <a:extLst>
                    <a:ext uri="{9D8B030D-6E8A-4147-A177-3AD203B41FA5}">
                      <a16:colId xmlns:a16="http://schemas.microsoft.com/office/drawing/2014/main" val="4013830352"/>
                    </a:ext>
                  </a:extLst>
                </a:gridCol>
                <a:gridCol w="3595816">
                  <a:extLst>
                    <a:ext uri="{9D8B030D-6E8A-4147-A177-3AD203B41FA5}">
                      <a16:colId xmlns:a16="http://schemas.microsoft.com/office/drawing/2014/main" val="2166346128"/>
                    </a:ext>
                  </a:extLst>
                </a:gridCol>
              </a:tblGrid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22743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408609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Count How Many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Count How Many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4029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22147D4-6DC6-404F-A82B-B32ABB4A4A13}"/>
              </a:ext>
            </a:extLst>
          </p:cNvPr>
          <p:cNvSpPr txBox="1"/>
          <p:nvPr/>
        </p:nvSpPr>
        <p:spPr>
          <a:xfrm>
            <a:off x="3851189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1 +  1 = </a:t>
            </a:r>
            <a:r>
              <a:rPr lang="en-US" sz="6600" dirty="0">
                <a:solidFill>
                  <a:srgbClr val="FF0000"/>
                </a:solidFill>
              </a:rPr>
              <a:t>2</a:t>
            </a:r>
            <a:endParaRPr lang="en-US" sz="6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C16E70-8109-4962-AE69-1B875924A0B1}"/>
              </a:ext>
            </a:extLst>
          </p:cNvPr>
          <p:cNvSpPr txBox="1"/>
          <p:nvPr/>
        </p:nvSpPr>
        <p:spPr>
          <a:xfrm>
            <a:off x="1704014" y="8512338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3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C792C085-6912-4C64-97B8-E3E9762CF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6" y="1574687"/>
            <a:ext cx="584383" cy="7600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7ECDD-C162-4E60-BAF8-013688A92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886" y="1546062"/>
            <a:ext cx="585267" cy="7620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3A48E20-B51B-447C-A440-5E4D3F4C4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054" y="1546062"/>
            <a:ext cx="585267" cy="7620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BA244C5-860A-42C1-9ADF-FA08265D2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43" y="8172767"/>
            <a:ext cx="329857" cy="4295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0A02CEA-00CD-4F9A-80E1-3DBB97455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288" y="8667122"/>
            <a:ext cx="329213" cy="4267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7FE690-04D7-4F66-87B4-4CC3E571B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438" y="9165890"/>
            <a:ext cx="329213" cy="42675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66E5217-97E1-4965-A060-160C071784D8}"/>
              </a:ext>
            </a:extLst>
          </p:cNvPr>
          <p:cNvSpPr txBox="1"/>
          <p:nvPr/>
        </p:nvSpPr>
        <p:spPr>
          <a:xfrm>
            <a:off x="473676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1 +  2 = </a:t>
            </a:r>
            <a:r>
              <a:rPr lang="en-US" sz="6600" dirty="0">
                <a:solidFill>
                  <a:srgbClr val="FF0000"/>
                </a:solidFill>
              </a:rPr>
              <a:t>3</a:t>
            </a:r>
            <a:endParaRPr lang="en-US" sz="66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D80E5AD-3720-4B50-8DDE-2A63734E2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211" y="1598077"/>
            <a:ext cx="585267" cy="7620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6666AC-33B2-44E9-B9B7-55D729CA6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705" y="1632401"/>
            <a:ext cx="585267" cy="76206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F56AEE2-2D0E-4A41-BBC9-904EDAE8FAC9}"/>
              </a:ext>
            </a:extLst>
          </p:cNvPr>
          <p:cNvSpPr txBox="1"/>
          <p:nvPr/>
        </p:nvSpPr>
        <p:spPr>
          <a:xfrm>
            <a:off x="3258064" y="8523296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9B3F5B2-7FDE-4445-BEA4-27A3EA1FF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402" y="8172767"/>
            <a:ext cx="329857" cy="4295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7DF9C72-CE72-498D-8731-1F56A9A14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944" y="8862543"/>
            <a:ext cx="329857" cy="42950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6C902F2-BC2E-468F-9D19-A42D7FF1DDC9}"/>
              </a:ext>
            </a:extLst>
          </p:cNvPr>
          <p:cNvSpPr txBox="1"/>
          <p:nvPr/>
        </p:nvSpPr>
        <p:spPr>
          <a:xfrm>
            <a:off x="321276" y="478351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3 +  1 = </a:t>
            </a:r>
            <a:r>
              <a:rPr lang="en-US" sz="6600" dirty="0">
                <a:solidFill>
                  <a:srgbClr val="FF0000"/>
                </a:solidFill>
              </a:rPr>
              <a:t>4</a:t>
            </a:r>
            <a:endParaRPr lang="en-US" sz="66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FE1FD95-0F60-4202-9BC9-5480DC900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76" y="3641662"/>
            <a:ext cx="377048" cy="49094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5447ACE-1613-4850-94AE-EF720F5D8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39" y="4271437"/>
            <a:ext cx="377985" cy="49381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E57A7E-F742-4016-BA05-B084EC821C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963" y="3863050"/>
            <a:ext cx="377985" cy="49381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25F8FA1-D233-420D-A7FE-CF6AB26B3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6050" y="3945301"/>
            <a:ext cx="377985" cy="49381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4E19892-F814-4027-BA38-EACD70BF67BD}"/>
              </a:ext>
            </a:extLst>
          </p:cNvPr>
          <p:cNvSpPr txBox="1"/>
          <p:nvPr/>
        </p:nvSpPr>
        <p:spPr>
          <a:xfrm>
            <a:off x="4786697" y="8512338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4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F4B2832-5E17-410C-A245-66991D8AB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107" y="8172767"/>
            <a:ext cx="329857" cy="42950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3297579-8C14-414B-86C9-FAF1973DA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114" y="8667122"/>
            <a:ext cx="329857" cy="42950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235E4B-5C74-4F3B-813D-4048FC042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799" y="8172767"/>
            <a:ext cx="329857" cy="42950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3976FF7-C6A1-4DB4-B59B-4F52A31A6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257" y="8653068"/>
            <a:ext cx="329857" cy="42950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7B02576-2E5D-4875-8C5A-1B5659E2B7A0}"/>
              </a:ext>
            </a:extLst>
          </p:cNvPr>
          <p:cNvSpPr txBox="1"/>
          <p:nvPr/>
        </p:nvSpPr>
        <p:spPr>
          <a:xfrm>
            <a:off x="3895570" y="479182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2 +  2 = </a:t>
            </a:r>
            <a:r>
              <a:rPr lang="en-US" sz="6600" dirty="0">
                <a:solidFill>
                  <a:srgbClr val="FF0000"/>
                </a:solidFill>
              </a:rPr>
              <a:t>4</a:t>
            </a:r>
            <a:endParaRPr lang="en-US" sz="66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D6734F52-9F39-4FD1-94F7-C405406CD6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049" y="3645666"/>
            <a:ext cx="377985" cy="493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B04CB50-E4A1-4B0D-876A-BAD1AAE4D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7025" y="4310701"/>
            <a:ext cx="377985" cy="49381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22927DC-8FFD-4783-A273-6E07E102C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9656" y="3656170"/>
            <a:ext cx="377985" cy="49381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6B7E5BF-DC79-46AF-BD02-D081EFB878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0632" y="4321205"/>
            <a:ext cx="377985" cy="4938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EE69482-C34C-4CE8-9CC6-9D5E83DCC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2845" y="8198174"/>
            <a:ext cx="377985" cy="49381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9BC2E9D-EBDE-47AE-9910-C8FF54689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3821" y="8863209"/>
            <a:ext cx="377985" cy="49381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489DE0C-D75C-4A42-B38D-884ED9866F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4706" y="8198174"/>
            <a:ext cx="377985" cy="49381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12CD6A3-DB7F-4C09-98C3-A3DF2DFEA1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682" y="8863209"/>
            <a:ext cx="377985" cy="493819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12394CE-F057-4DB6-A70E-90DED5DB2E6E}"/>
              </a:ext>
            </a:extLst>
          </p:cNvPr>
          <p:cNvSpPr txBox="1"/>
          <p:nvPr/>
        </p:nvSpPr>
        <p:spPr>
          <a:xfrm>
            <a:off x="6348448" y="8484651"/>
            <a:ext cx="59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4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DA4DFAC-8749-4FB1-8B1C-297C3A523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7" y="6161373"/>
            <a:ext cx="585267" cy="76206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9F2936B-3A50-47B5-B1D6-091962F5C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263" y="6161373"/>
            <a:ext cx="585267" cy="76206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B5F6E27-089F-4211-8700-A943CC116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259" y="6137113"/>
            <a:ext cx="585267" cy="7620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465CA9F-25E7-42C5-9F38-77BB1AD6F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362" y="6043978"/>
            <a:ext cx="585267" cy="76206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2C4A627-9027-4C59-83E4-1CE38D538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689" y="6021861"/>
            <a:ext cx="585267" cy="76206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D49D798-72BF-4C42-87DC-F88A09F6D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935" y="6038467"/>
            <a:ext cx="585267" cy="7620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0CE8445-8D25-4040-9498-6AFCCAE38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800" y="6043978"/>
            <a:ext cx="585267" cy="76206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2322AA01-8168-4117-8FE5-6D2838BC0E1E}"/>
              </a:ext>
            </a:extLst>
          </p:cNvPr>
          <p:cNvSpPr txBox="1"/>
          <p:nvPr/>
        </p:nvSpPr>
        <p:spPr>
          <a:xfrm>
            <a:off x="473676" y="6919013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 </a:t>
            </a:r>
            <a:r>
              <a:rPr lang="en-US" sz="6600" dirty="0">
                <a:solidFill>
                  <a:srgbClr val="FF0000"/>
                </a:solidFill>
              </a:rPr>
              <a:t>3</a:t>
            </a:r>
            <a:endParaRPr lang="en-US" sz="66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6A9FC56-498D-4A3C-A014-B3CA888FD95D}"/>
              </a:ext>
            </a:extLst>
          </p:cNvPr>
          <p:cNvSpPr txBox="1"/>
          <p:nvPr/>
        </p:nvSpPr>
        <p:spPr>
          <a:xfrm>
            <a:off x="3954168" y="6855475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 </a:t>
            </a:r>
            <a:r>
              <a:rPr lang="en-US" sz="6600" dirty="0">
                <a:solidFill>
                  <a:srgbClr val="FF0000"/>
                </a:solidFill>
              </a:rPr>
              <a:t>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294252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6D7DCCB-B54E-49B1-A0B2-581F4B056B02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Ghost Get to Her Ghost Dog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A410D46-5F1A-482F-90D7-592119DB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436567"/>
            <a:ext cx="1231280" cy="227799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E9DF9B6-B649-4166-8E9C-ED9FF9B02D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250" y="6648449"/>
            <a:ext cx="1341550" cy="1731403"/>
          </a:xfrm>
          <a:prstGeom prst="rect">
            <a:avLst/>
          </a:prstGeom>
        </p:spPr>
      </p:pic>
      <p:pic>
        <p:nvPicPr>
          <p:cNvPr id="6" name="img1-2019098102025-M-3-S">
            <a:extLst>
              <a:ext uri="{FF2B5EF4-FFF2-40B4-BE49-F238E27FC236}">
                <a16:creationId xmlns:a16="http://schemas.microsoft.com/office/drawing/2014/main" id="{E7C845C0-17A4-4269-9B14-D8101E13AE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420" y="2575564"/>
            <a:ext cx="4241559" cy="424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117682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/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34CF3F8-123A-4514-8340-CE0A150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1879600"/>
            <a:ext cx="1402606" cy="8917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28C7780A-8B80-4B1E-B532-AF2FD2F4C5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334" y="1597200"/>
            <a:ext cx="964186" cy="1254032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2C62525D-2930-4C48-8E2E-4888B656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5" y="3242254"/>
            <a:ext cx="1503177" cy="1205524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68FAE0D5-0FD9-4C2B-B000-747B0A450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425" y="3242254"/>
            <a:ext cx="1533852" cy="1157415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00C311F1-126B-42A2-AD89-99D58B0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589">
            <a:off x="266700" y="5143500"/>
            <a:ext cx="1402606" cy="891724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00D0CBBE-D3CE-4406-9996-0AEA64E53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83" y="5956976"/>
            <a:ext cx="1402606" cy="891724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B4E64A41-191F-422D-AF01-3AF3B3FC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1" y="8298462"/>
            <a:ext cx="1402606" cy="891724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3B7E58A4-396B-45D5-B294-FA0252A78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376">
            <a:off x="2395384" y="6618331"/>
            <a:ext cx="1402606" cy="891724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11FC15C-C679-4A6A-8653-B3AC5E0DA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4082">
            <a:off x="5553574" y="8736836"/>
            <a:ext cx="1402606" cy="891724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38ED4418-A199-4ABC-9DC7-67FCD737B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122">
            <a:off x="701772" y="6500532"/>
            <a:ext cx="964186" cy="1254032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221BDDB4-C031-46F1-A22F-69B6C85E3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8381">
            <a:off x="3962285" y="5329960"/>
            <a:ext cx="964186" cy="1254032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BCCAA0C1-B867-4419-9072-0C645CC9D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2441">
            <a:off x="6522921" y="5145416"/>
            <a:ext cx="964186" cy="1254032"/>
          </a:xfrm>
          <a:prstGeom prst="rect">
            <a:avLst/>
          </a:prstGeom>
        </p:spPr>
      </p:pic>
      <p:pic>
        <p:nvPicPr>
          <p:cNvPr id="49" name="Picture 48" descr="A close up of a logo&#10;&#10;Description automatically generated">
            <a:extLst>
              <a:ext uri="{FF2B5EF4-FFF2-40B4-BE49-F238E27FC236}">
                <a16:creationId xmlns:a16="http://schemas.microsoft.com/office/drawing/2014/main" id="{79AE9845-4421-4304-8465-26BB23F8D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1840">
            <a:off x="1788678" y="5298757"/>
            <a:ext cx="1503177" cy="1205524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91080D73-3F32-43AA-A28F-8AFD600CBE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135">
            <a:off x="3843566" y="8209174"/>
            <a:ext cx="1503177" cy="1205524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813C7F71-6CFA-46D7-9D23-76CF3C6FF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586" y="7128192"/>
            <a:ext cx="1503177" cy="1205524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A81CD17-BFA0-44E5-B664-E3F86549C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83" y="8607413"/>
            <a:ext cx="1503177" cy="1205524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72490D41-A480-46D1-B323-68A362520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437" y="7481772"/>
            <a:ext cx="1533852" cy="1157415"/>
          </a:xfrm>
          <a:prstGeom prst="rect">
            <a:avLst/>
          </a:prstGeom>
        </p:spPr>
      </p:pic>
      <p:pic>
        <p:nvPicPr>
          <p:cNvPr id="54" name="Picture 53" descr="A close up of a logo&#10;&#10;Description automatically generated">
            <a:extLst>
              <a:ext uri="{FF2B5EF4-FFF2-40B4-BE49-F238E27FC236}">
                <a16:creationId xmlns:a16="http://schemas.microsoft.com/office/drawing/2014/main" id="{D4A17201-4DD1-4D38-8099-D6106CACF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34" y="6875028"/>
            <a:ext cx="1533852" cy="11574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3064C3-A4A4-4784-AE7B-5EF0B95299EE}"/>
              </a:ext>
            </a:extLst>
          </p:cNvPr>
          <p:cNvSpPr txBox="1"/>
          <p:nvPr/>
        </p:nvSpPr>
        <p:spPr>
          <a:xfrm>
            <a:off x="2273686" y="1921796"/>
            <a:ext cx="111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9A0721-FB91-4E17-873A-9793A2C4C292}"/>
              </a:ext>
            </a:extLst>
          </p:cNvPr>
          <p:cNvSpPr txBox="1"/>
          <p:nvPr/>
        </p:nvSpPr>
        <p:spPr>
          <a:xfrm>
            <a:off x="2273685" y="3517884"/>
            <a:ext cx="111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E59BC2-A638-420C-8A71-90B1638589C6}"/>
              </a:ext>
            </a:extLst>
          </p:cNvPr>
          <p:cNvSpPr txBox="1"/>
          <p:nvPr/>
        </p:nvSpPr>
        <p:spPr>
          <a:xfrm>
            <a:off x="5845856" y="1968628"/>
            <a:ext cx="111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2D16CF-1F35-462D-B0DD-511C7AEB77D0}"/>
              </a:ext>
            </a:extLst>
          </p:cNvPr>
          <p:cNvSpPr txBox="1"/>
          <p:nvPr/>
        </p:nvSpPr>
        <p:spPr>
          <a:xfrm>
            <a:off x="5896141" y="3419673"/>
            <a:ext cx="111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096973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Spider Get to Its Web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10F0440-00E7-4EA5-AEBC-FCA8D6FBA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4999" y="887223"/>
            <a:ext cx="2114894" cy="169611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B036C6D-C98E-46FB-A799-38028B819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155" y="6589305"/>
            <a:ext cx="2616968" cy="3161301"/>
          </a:xfrm>
          <a:prstGeom prst="rect">
            <a:avLst/>
          </a:prstGeom>
        </p:spPr>
      </p:pic>
      <p:pic>
        <p:nvPicPr>
          <p:cNvPr id="6" name="img1-2019098102025-M-3-S">
            <a:extLst>
              <a:ext uri="{FF2B5EF4-FFF2-40B4-BE49-F238E27FC236}">
                <a16:creationId xmlns:a16="http://schemas.microsoft.com/office/drawing/2014/main" id="{147CF8DA-123C-43B9-9905-906FE1CF7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423" y="2801835"/>
            <a:ext cx="4113767" cy="411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35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60754B-DFCD-42EB-86C0-1B2E9012A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41743"/>
              </p:ext>
            </p:extLst>
          </p:nvPr>
        </p:nvGraphicFramePr>
        <p:xfrm>
          <a:off x="461075" y="612962"/>
          <a:ext cx="6850250" cy="5895369"/>
        </p:xfrm>
        <a:graphic>
          <a:graphicData uri="http://schemas.openxmlformats.org/drawingml/2006/table">
            <a:tbl>
              <a:tblPr/>
              <a:tblGrid>
                <a:gridCol w="622750">
                  <a:extLst>
                    <a:ext uri="{9D8B030D-6E8A-4147-A177-3AD203B41FA5}">
                      <a16:colId xmlns:a16="http://schemas.microsoft.com/office/drawing/2014/main" val="1223464214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1368378335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3028501577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1472924124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1853505063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3856154970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1411690075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3398295867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2333337035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3479642923"/>
                    </a:ext>
                  </a:extLst>
                </a:gridCol>
                <a:gridCol w="622750">
                  <a:extLst>
                    <a:ext uri="{9D8B030D-6E8A-4147-A177-3AD203B41FA5}">
                      <a16:colId xmlns:a16="http://schemas.microsoft.com/office/drawing/2014/main" val="2692729004"/>
                    </a:ext>
                  </a:extLst>
                </a:gridCol>
              </a:tblGrid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377547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u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345688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5937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273446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k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859828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 err="1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3435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671785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791270"/>
                  </a:ext>
                </a:extLst>
              </a:tr>
              <a:tr h="655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y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45374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50FDF095-4A17-4786-B2C4-A55A58FED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75" y="5859482"/>
            <a:ext cx="685025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"Meow"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Is candy that is sweet, yellow, orange and white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"Woof"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Big, orange and you can carve 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a witch rides through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you get while Trick-or-Treating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3481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545A94-1939-42BB-8DAA-7623BF4A2ABE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Help the Mummy Get to His Pumpkin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A471108A-E10F-4E0F-AF0E-6C8FE5477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3" y="597818"/>
            <a:ext cx="1739084" cy="3594135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C2092BF-6C6A-4E3A-89E5-4F223C4D8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53" y="7630348"/>
            <a:ext cx="2570503" cy="1634229"/>
          </a:xfrm>
          <a:prstGeom prst="rect">
            <a:avLst/>
          </a:prstGeom>
        </p:spPr>
      </p:pic>
      <p:pic>
        <p:nvPicPr>
          <p:cNvPr id="6" name="img1-2019098102025-M-5-S">
            <a:extLst>
              <a:ext uri="{FF2B5EF4-FFF2-40B4-BE49-F238E27FC236}">
                <a16:creationId xmlns:a16="http://schemas.microsoft.com/office/drawing/2014/main" id="{0210B90B-CAAD-48D8-AF99-93B1556CB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952" y="2836189"/>
            <a:ext cx="4618495" cy="461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699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875A1-693F-48D3-A5A8-5C5EF18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724486"/>
              </p:ext>
            </p:extLst>
          </p:nvPr>
        </p:nvGraphicFramePr>
        <p:xfrm>
          <a:off x="613150" y="418454"/>
          <a:ext cx="6930650" cy="5455296"/>
        </p:xfrm>
        <a:graphic>
          <a:graphicData uri="http://schemas.openxmlformats.org/drawingml/2006/table">
            <a:tbl>
              <a:tblPr/>
              <a:tblGrid>
                <a:gridCol w="693065">
                  <a:extLst>
                    <a:ext uri="{9D8B030D-6E8A-4147-A177-3AD203B41FA5}">
                      <a16:colId xmlns:a16="http://schemas.microsoft.com/office/drawing/2014/main" val="178112816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1226262973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78368154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932201329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1672413156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2803111367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3647528714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774166404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1315573853"/>
                    </a:ext>
                  </a:extLst>
                </a:gridCol>
                <a:gridCol w="693065">
                  <a:extLst>
                    <a:ext uri="{9D8B030D-6E8A-4147-A177-3AD203B41FA5}">
                      <a16:colId xmlns:a16="http://schemas.microsoft.com/office/drawing/2014/main" val="3722889964"/>
                    </a:ext>
                  </a:extLst>
                </a:gridCol>
              </a:tblGrid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g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561882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468963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w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780949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p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d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r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953603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t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862384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536149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h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m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  <a:latin typeface="Bebas Neue" panose="020B0606020202050201" pitchFamily="34" charset="0"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40154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06359723-DBFE-43DE-A6CC-19DF56730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150" y="6285181"/>
            <a:ext cx="6177845" cy="335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Across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5.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Creates and lives in its web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6.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A creature that is brown and furry and flies in the night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7.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Comes out at night and reflects light from the sun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Down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1.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Says "Boo"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2.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What a spider creates to live 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3.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Cackles and rides a broom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4.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inherit"/>
              </a:rPr>
              <a:t> Use this to sweep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4682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EA7AA1-33F9-4FD9-8267-03C048B988B3}"/>
              </a:ext>
            </a:extLst>
          </p:cNvPr>
          <p:cNvSpPr/>
          <p:nvPr/>
        </p:nvSpPr>
        <p:spPr>
          <a:xfrm>
            <a:off x="1586639" y="6866945"/>
            <a:ext cx="6580968" cy="440120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broom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cat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bat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candy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ghost</a:t>
            </a:r>
            <a:br>
              <a:rPr lang="en-US" sz="2800" dirty="0">
                <a:latin typeface="Bebas Neue" panose="020B0606020202050201" pitchFamily="34" charset="0"/>
              </a:rPr>
            </a:br>
            <a:endParaRPr lang="en-US" sz="2800" dirty="0"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endParaRPr lang="en-US" sz="2800" dirty="0">
              <a:solidFill>
                <a:srgbClr val="000000"/>
              </a:solidFill>
              <a:latin typeface="Bebas Neue" panose="020B0606020202050201" pitchFamily="34" charset="0"/>
            </a:endParaRPr>
          </a:p>
          <a:p>
            <a:r>
              <a:rPr lang="en-US" sz="2800" dirty="0" err="1">
                <a:solidFill>
                  <a:srgbClr val="000000"/>
                </a:solidFill>
                <a:latin typeface="Bebas Neue" panose="020B0606020202050201" pitchFamily="34" charset="0"/>
              </a:rPr>
              <a:t>halloween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howl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moon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pumpkin</a:t>
            </a:r>
            <a:br>
              <a:rPr lang="en-US" sz="2800" dirty="0">
                <a:latin typeface="Bebas Neue" panose="020B0606020202050201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Bebas Neue" panose="020B0606020202050201" pitchFamily="34" charset="0"/>
              </a:rPr>
              <a:t>witch</a:t>
            </a:r>
            <a:endParaRPr lang="en-US" sz="2800" dirty="0">
              <a:latin typeface="Bebas Neue" panose="020B0606020202050201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D5DE4E-D783-4E0E-BE9C-1895E2593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31" y="1303621"/>
            <a:ext cx="6580968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5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nedrawing, map&#10;&#10;Description automatically generated">
            <a:extLst>
              <a:ext uri="{FF2B5EF4-FFF2-40B4-BE49-F238E27FC236}">
                <a16:creationId xmlns:a16="http://schemas.microsoft.com/office/drawing/2014/main" id="{593CDFFF-153D-46BD-84C8-867C20AB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923" y="228600"/>
            <a:ext cx="5947475" cy="7878597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505673B-BB83-47FD-A764-4FE2E7E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67" y="6515820"/>
            <a:ext cx="1720312" cy="3182754"/>
          </a:xfrm>
          <a:prstGeom prst="rect">
            <a:avLst/>
          </a:prstGeom>
          <a:noFill/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C0924947-F0C9-4F92-B11E-0AA906D9D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323" y="7334573"/>
            <a:ext cx="1933387" cy="24952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8704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B03705-D39A-44FA-9433-59D797E9E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817577"/>
              </p:ext>
            </p:extLst>
          </p:nvPr>
        </p:nvGraphicFramePr>
        <p:xfrm>
          <a:off x="2946400" y="1980512"/>
          <a:ext cx="3860800" cy="7023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08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786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0" y="830230"/>
            <a:ext cx="7191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Write these Halloween words</a:t>
            </a:r>
          </a:p>
          <a:p>
            <a:pPr algn="ctr"/>
            <a:r>
              <a:rPr lang="en-US" sz="2400" dirty="0">
                <a:latin typeface="Bebas Neue" panose="020B0606020202050201" pitchFamily="34" charset="0"/>
              </a:rPr>
              <a:t>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825500" y="1905550"/>
            <a:ext cx="2540000" cy="378565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broom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bat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Candy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moon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Ghost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howl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Pumpkin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Witch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Halloween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Cat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90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Dracula and Friends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70" y="8015438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5970482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3925526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70" y="1911758"/>
            <a:ext cx="7132938" cy="1847248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0A1BA4DF-A1C8-4A64-8EFD-29F097D6A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1959267"/>
            <a:ext cx="1098300" cy="1793711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521B662-E10D-4DAB-A76C-198195DC72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90" y="2019911"/>
            <a:ext cx="1098300" cy="1667657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C28A1F69-742D-4D28-B756-372DD19E97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296" y="2071685"/>
            <a:ext cx="1576479" cy="15273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5F02833-029A-4D37-96C5-ABB51A11AE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788" y="1954502"/>
            <a:ext cx="1097375" cy="179847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4E7117-A310-4E23-BA27-3C84A09D1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4000432"/>
            <a:ext cx="1004518" cy="1697436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4A0F3566-BC58-4CEF-877C-296AFAB95A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444" y="4103049"/>
            <a:ext cx="868182" cy="1606225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DC20EDEB-B160-42D1-B86B-49F2B6D4BB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17" y="4157827"/>
            <a:ext cx="1465134" cy="149666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3AE7FA1-D347-4048-9E46-005B6E523D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2182" y="4099277"/>
            <a:ext cx="1463167" cy="1499746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D931E9E5-2139-419D-AA4C-E7D304D8D6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" y="6324600"/>
            <a:ext cx="1359763" cy="121086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6F549AA0-466E-4C9A-BEAE-D90AD65F4EB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90" y="6030124"/>
            <a:ext cx="981820" cy="170828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C2466CBB-507C-41A4-8323-8722BFF0D9E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254" y="6444959"/>
            <a:ext cx="1359764" cy="109050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9BFBB8D-3B89-45FE-B53E-44F65B3D4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94002" y="6444959"/>
            <a:ext cx="1359526" cy="109127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9B33E11-2A99-424D-8263-7D805A2980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51" y="8096716"/>
            <a:ext cx="1088415" cy="1682698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2DCF7216-EE39-4313-9346-F828FAB504D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41" y="8146642"/>
            <a:ext cx="1152369" cy="148724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D35D60E-9942-49E0-8394-9F1359BD907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96144" y="8111840"/>
            <a:ext cx="1085182" cy="1682642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95601ECC-9ED7-4C12-948A-9FD776C1953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22" y="8467004"/>
            <a:ext cx="1835410" cy="1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43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BBA09FA-BFD3-4502-92A1-3340BEF97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389910"/>
              </p:ext>
            </p:extLst>
          </p:nvPr>
        </p:nvGraphicFramePr>
        <p:xfrm>
          <a:off x="774701" y="1269999"/>
          <a:ext cx="4419599" cy="2803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599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61413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94392" y="256057"/>
            <a:ext cx="719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My Favorite Halloween Costume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1008792" y="803188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Bebas Neue" panose="020B0606020202050201" pitchFamily="34" charset="0"/>
              </a:rPr>
              <a:t>Write 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-185352" y="4593986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</p:spTree>
    <p:extLst>
      <p:ext uri="{BB962C8B-B14F-4D97-AF65-F5344CB8AC3E}">
        <p14:creationId xmlns:p14="http://schemas.microsoft.com/office/powerpoint/2010/main" val="540622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07DDD6A5-E773-44B8-A810-665BF999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037"/>
            <a:ext cx="7772400" cy="777240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FB9D4D76-38F4-4EA7-A561-5C56EB547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1" y="6834753"/>
            <a:ext cx="1150118" cy="29950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4DB60D-E310-4874-AADB-60497FA8B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477" y="6834753"/>
            <a:ext cx="1802323" cy="304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07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216535"/>
              </p:ext>
            </p:extLst>
          </p:nvPr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03573"/>
              </p:ext>
            </p:extLst>
          </p:nvPr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4BAEFF27-93E4-4623-BF9A-1AD08680C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" y="1790700"/>
            <a:ext cx="1192208" cy="8996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F1D9D8-ECBF-4671-9C44-86A068898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534" y="1597739"/>
            <a:ext cx="836172" cy="12449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3C67DEF-6110-4DD6-B751-8CCFBA025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4571" y="1790700"/>
            <a:ext cx="1194920" cy="8961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1D009A-4A7E-49AD-B26D-D275A940C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7806" y="1583106"/>
            <a:ext cx="835224" cy="12497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AC03D9-D646-429E-92F0-DFA9359CC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992" y="8405522"/>
            <a:ext cx="1201016" cy="896190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896459C6-77C0-45C7-B1E2-CF7821548C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37" y="3042271"/>
            <a:ext cx="931168" cy="1397608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3016892D-7F5C-4067-8044-30DE4FBBB5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02" y="3344897"/>
            <a:ext cx="1095253" cy="97262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1943FD2-CC81-49CC-A200-AAA2FCCECD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387" y="3102828"/>
            <a:ext cx="519168" cy="13290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E381415-0514-4CDA-8CB6-169D4B0086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9308" y="3066792"/>
            <a:ext cx="932769" cy="139610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7A86F2E-A1EA-4443-A131-E5DEC92B73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259" y="8332364"/>
            <a:ext cx="1091279" cy="969348"/>
          </a:xfrm>
          <a:prstGeom prst="rect">
            <a:avLst/>
          </a:prstGeom>
        </p:spPr>
      </p:pic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864F3843-B866-4E33-A44E-4506AA2B07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95" y="4768440"/>
            <a:ext cx="1054398" cy="107709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CB829148-35A9-44A5-BC36-BF3D6D967F8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809" y="4580925"/>
            <a:ext cx="947897" cy="130512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ED6ACB2-4135-42CD-BC23-47A7E944A2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74495" y="4768440"/>
            <a:ext cx="1054699" cy="107908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C9CEA17-B612-4C1E-9A0D-573CB1E9379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07662" y="4651609"/>
            <a:ext cx="951058" cy="131075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FF1B91E-CD8E-4160-B16B-33B1EE0344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47827" y="8321990"/>
            <a:ext cx="1054699" cy="1079086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24274D76-4C04-4A9F-B733-9FE04B94FC5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4" y="6365921"/>
            <a:ext cx="829675" cy="1079086"/>
          </a:xfrm>
          <a:prstGeom prst="rect">
            <a:avLst/>
          </a:prstGeom>
        </p:spPr>
      </p:pic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690742CA-3089-46D5-9CF4-66EEE09E0CA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73" y="6396126"/>
            <a:ext cx="1340110" cy="851991"/>
          </a:xfrm>
          <a:prstGeom prst="rect">
            <a:avLst/>
          </a:prstGeom>
        </p:spPr>
      </p:pic>
      <p:pic>
        <p:nvPicPr>
          <p:cNvPr id="50" name="Picture 49" descr="A close up of a logo&#10;&#10;Description automatically generated">
            <a:extLst>
              <a:ext uri="{FF2B5EF4-FFF2-40B4-BE49-F238E27FC236}">
                <a16:creationId xmlns:a16="http://schemas.microsoft.com/office/drawing/2014/main" id="{0E5CA21B-200B-4BA0-8E42-893BCB78CC5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538" y="6218929"/>
            <a:ext cx="1245155" cy="120638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B90EFA7-5971-401C-8750-B7A40D7B54F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55247" y="6298921"/>
            <a:ext cx="829128" cy="107908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40EECEC-5D4F-43C6-AC9A-7AB4EB1B70B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81937" y="8440367"/>
            <a:ext cx="1341236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7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2144</TotalTime>
  <Words>456</Words>
  <Application>Microsoft Office PowerPoint</Application>
  <PresentationFormat>Custom</PresentationFormat>
  <Paragraphs>422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Bebas Neue</vt:lpstr>
      <vt:lpstr>Calibri</vt:lpstr>
      <vt:lpstr>Calibri Light</vt:lpstr>
      <vt:lpstr>inherit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Puzzles Solved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60</cp:revision>
  <dcterms:created xsi:type="dcterms:W3CDTF">2019-07-30T11:48:29Z</dcterms:created>
  <dcterms:modified xsi:type="dcterms:W3CDTF">2019-09-24T02:37:03Z</dcterms:modified>
</cp:coreProperties>
</file>